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ciete.com/bilan/conseilinfo-498407402201412311.html" TargetMode="External"/><Relationship Id="rId2" Type="http://schemas.openxmlformats.org/officeDocument/2006/relationships/hyperlink" Target="https://www.societe.com/societe/conseilinfo-498407402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irigeant.societe.com/dirigeant/Jose.ALTAMIRANO_VACA.32065236.html" TargetMode="External"/><Relationship Id="rId2" Type="http://schemas.openxmlformats.org/officeDocument/2006/relationships/hyperlink" Target="https://www.societe.com/dirigeants/conseilinfo-498407402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C791AD-1BE3-4506-AF75-0A90E7CF1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318053"/>
            <a:ext cx="8825658" cy="1725235"/>
          </a:xfrm>
        </p:spPr>
        <p:txBody>
          <a:bodyPr/>
          <a:lstStyle/>
          <a:p>
            <a:r>
              <a:rPr lang="fr-FR" altLang="fr-FR" sz="4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  <a:t>Nom : DIALLO</a:t>
            </a:r>
            <a:br>
              <a:rPr lang="fr-FR" altLang="fr-FR" sz="4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</a:br>
            <a:r>
              <a:rPr lang="fr-FR" altLang="fr-FR" sz="4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  <a:t>Prénom : Mamadou</a:t>
            </a:r>
            <a:br>
              <a:rPr lang="fr-FR" altLang="fr-FR" sz="4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</a:br>
            <a:r>
              <a:rPr lang="fr-FR" altLang="fr-FR" sz="4000" baseline="30000" dirty="0">
                <a:solidFill>
                  <a:prstClr val="white"/>
                </a:solidFill>
                <a:latin typeface="Arial Black" panose="020B0A04020102020204" pitchFamily="34" charset="0"/>
              </a:rPr>
              <a:t>Classe : BTS SISR 2</a:t>
            </a:r>
            <a:endParaRPr lang="fr-FR" sz="40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22EE76-5DAD-42C8-844F-C32021A2E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299791"/>
            <a:ext cx="8825658" cy="2862470"/>
          </a:xfrm>
        </p:spPr>
        <p:txBody>
          <a:bodyPr>
            <a:normAutofit/>
          </a:bodyPr>
          <a:lstStyle/>
          <a:p>
            <a:pPr marL="342900" lvl="0" indent="-342900">
              <a:buClr>
                <a:srgbClr val="1E5155">
                  <a:lumMod val="40000"/>
                  <a:lumOff val="60000"/>
                </a:srgbClr>
              </a:buClr>
              <a:buFont typeface="Wingdings 3" charset="2"/>
              <a:buChar char=""/>
              <a:defRPr/>
            </a:pPr>
            <a:r>
              <a:rPr lang="fr-FR" b="1" cap="none" baseline="30000" dirty="0">
                <a:solidFill>
                  <a:srgbClr val="FFFF00"/>
                </a:solidFill>
                <a:latin typeface="等线"/>
              </a:rPr>
              <a:t>STAGE  DU 23/11/22   AU    23/12/22</a:t>
            </a:r>
          </a:p>
          <a:p>
            <a:pPr marL="342900" lvl="0" indent="-342900">
              <a:buClr>
                <a:srgbClr val="1E5155">
                  <a:lumMod val="40000"/>
                  <a:lumOff val="60000"/>
                </a:srgbClr>
              </a:buClr>
              <a:buFont typeface="Wingdings 3" charset="2"/>
              <a:buChar char=""/>
              <a:defRPr/>
            </a:pPr>
            <a:r>
              <a:rPr lang="fr-FR" b="1" cap="none" baseline="30000" dirty="0">
                <a:solidFill>
                  <a:srgbClr val="FFFF00"/>
                </a:solidFill>
                <a:latin typeface="等线"/>
              </a:rPr>
              <a:t>NOM DE L’ENTREPRISE :  Conseilinfo</a:t>
            </a:r>
            <a:endParaRPr lang="fr-FR" sz="2400" cap="none" baseline="30000" dirty="0">
              <a:solidFill>
                <a:srgbClr val="FFFFFF"/>
              </a:solidFill>
              <a:latin typeface="等线"/>
            </a:endParaRPr>
          </a:p>
          <a:p>
            <a:pPr marL="342900" lvl="0" indent="-342900">
              <a:buClr>
                <a:srgbClr val="1E5155">
                  <a:lumMod val="40000"/>
                  <a:lumOff val="60000"/>
                </a:srgbClr>
              </a:buClr>
              <a:buFont typeface="Wingdings 3" charset="2"/>
              <a:buChar char=""/>
              <a:defRPr/>
            </a:pPr>
            <a:r>
              <a:rPr lang="fr-FR" dirty="0"/>
              <a:t>94 RUE PAUL BERT, Nogent-sur-Marne, 94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1704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02022-E240-491A-8953-EC198093A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0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                              SOMMAIRE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DA692D-18CC-42EF-B0EE-F49128E48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FFFF00"/>
                </a:solidFill>
                <a:latin typeface="等线"/>
              </a:rPr>
              <a:t>Remerciements  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FFFF00"/>
                </a:solidFill>
                <a:latin typeface="等线"/>
              </a:rPr>
              <a:t>  Présentation entreprise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FFFF00"/>
                </a:solidFill>
                <a:latin typeface="等线"/>
              </a:rPr>
              <a:t>  Situation géographique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FFFF00"/>
                </a:solidFill>
                <a:latin typeface="等线"/>
              </a:rPr>
              <a:t>  Historique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FFFF00"/>
                </a:solidFill>
                <a:latin typeface="等线"/>
              </a:rPr>
              <a:t>  Organigramme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FFFF00"/>
                </a:solidFill>
                <a:latin typeface="等线"/>
              </a:rPr>
              <a:t>  Activités de l'entreprise- rôle du service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FFFF00"/>
                </a:solidFill>
                <a:latin typeface="等线"/>
              </a:rPr>
              <a:t>  Etude de cas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fr-FR" baseline="30000" dirty="0">
                <a:solidFill>
                  <a:srgbClr val="FFFF00"/>
                </a:solidFill>
                <a:latin typeface="等线"/>
              </a:rPr>
              <a:t>  Conclusion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783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4B4EF1-6393-4D1B-B5AE-8D5F9EA7B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            Présentation de l’entreprise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0A0039-0799-4F75-899B-4CA47BB68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fr-FR" u="sng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CONSEILINFO</a:t>
            </a:r>
            <a:r>
              <a:rPr lang="fr-FR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société à responsabilité limitée, immatriculée sous le SIREN 498407402, est en activité depuis 15 ans. Implantée à PARIS (75008), elle est spécialisée dans le secteur d'activité du conseil en systèmes et logiciels informatiques. Son effectif est compris entre 1 et 2 salariés. Sur l'année 2014 elle réalise un chiffre d'affaires de </a:t>
            </a:r>
            <a:r>
              <a:rPr lang="fr-FR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275 600,00 €</a:t>
            </a:r>
            <a:r>
              <a:rPr lang="fr-FR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fr-FR" sz="1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fr-FR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fr-FR" sz="1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9940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0C0DDF-56C6-4FED-B73E-13D32C4E6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8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          SITUATION GEOGRAPHIQUE</a:t>
            </a: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BEF7093-6D33-49A0-BCEF-2D700E6E9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8478" y="2052638"/>
            <a:ext cx="7316820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27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4F48E7-8181-48DD-8498-8AF3E8A14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                       ORGANIGRAMME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2EFBFA-231F-4458-BDAE-C90FD1701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fr-FR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Societe.com recense établissements ainsi </a:t>
            </a:r>
            <a:r>
              <a:rPr lang="fr-FR" u="sng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 mandataires</a:t>
            </a:r>
            <a:r>
              <a:rPr lang="fr-FR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depuis le début de son activité. </a:t>
            </a:r>
            <a:endParaRPr lang="fr-FR" sz="1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fr-FR" u="sng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Jose ALTAMIRANO VACA</a:t>
            </a:r>
            <a:r>
              <a:rPr lang="fr-FR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est gérant de la société CONSEILINFO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936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EB932A-B8B7-4ED9-A4D8-0AD59D415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60218"/>
            <a:ext cx="9404723" cy="1496291"/>
          </a:xfrm>
        </p:spPr>
        <p:txBody>
          <a:bodyPr/>
          <a:lstStyle/>
          <a:p>
            <a: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                    ETUDE de CAS</a:t>
            </a:r>
            <a:b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</a:br>
            <a:r>
              <a:rPr lang="fr-FR" altLang="fr-FR" sz="4400" baseline="30000" dirty="0">
                <a:solidFill>
                  <a:srgbClr val="EBEBEB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 </a:t>
            </a:r>
            <a:r>
              <a:rPr lang="fr-FR" altLang="fr-FR" sz="4000" baseline="30000" dirty="0">
                <a:solidFill>
                  <a:srgbClr val="EBEBEB"/>
                </a:solidFill>
                <a:latin typeface="Arial Black" panose="020B0A04020102020204" pitchFamily="34" charset="0"/>
              </a:rPr>
              <a:t>TP INSTALLATION DE WINDOWS SERVER 2022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A5777A-439F-42D0-996D-0E6ADFAD8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299854"/>
            <a:ext cx="8946541" cy="44473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fr-FR" sz="2100" dirty="0">
                <a:solidFill>
                  <a:srgbClr val="FFFF00"/>
                </a:solidFill>
                <a:latin typeface="+mn-lt"/>
              </a:rPr>
              <a:t>Pour installer Windows server 2022 je démarre l’ordinateur à</a:t>
            </a:r>
          </a:p>
          <a:p>
            <a:r>
              <a:rPr lang="fr-FR" sz="2100" dirty="0">
                <a:solidFill>
                  <a:srgbClr val="FFFF00"/>
                </a:solidFill>
                <a:latin typeface="+mn-lt"/>
              </a:rPr>
              <a:t>partir de la clé USB Bootable .</a:t>
            </a:r>
          </a:p>
          <a:p>
            <a:r>
              <a:rPr lang="fr-FR" sz="2100" dirty="0">
                <a:solidFill>
                  <a:srgbClr val="FFFF00"/>
                </a:solidFill>
                <a:latin typeface="+mn-lt"/>
              </a:rPr>
              <a:t>Au démarrage de l’ordinateur, j’appuie sur la touche F12 du clavier .</a:t>
            </a:r>
          </a:p>
          <a:p>
            <a:r>
              <a:rPr lang="fr-FR" sz="2100" dirty="0">
                <a:solidFill>
                  <a:srgbClr val="FFFF00"/>
                </a:solidFill>
                <a:latin typeface="+mn-lt"/>
              </a:rPr>
              <a:t>l’mage suivante s’affiche :</a:t>
            </a:r>
          </a:p>
          <a:p>
            <a:endParaRPr lang="fr-FR" sz="2100" dirty="0">
              <a:solidFill>
                <a:srgbClr val="FFFF00"/>
              </a:solidFill>
              <a:latin typeface="+mn-lt"/>
            </a:endParaRPr>
          </a:p>
          <a:p>
            <a:pPr marL="0" indent="0">
              <a:buNone/>
            </a:pPr>
            <a:endParaRPr lang="fr-FR" sz="5600" dirty="0">
              <a:solidFill>
                <a:srgbClr val="FFFF00"/>
              </a:solidFill>
              <a:latin typeface="+mn-lt"/>
            </a:endParaRPr>
          </a:p>
          <a:p>
            <a:pPr marL="0" indent="0">
              <a:buNone/>
            </a:pPr>
            <a:endParaRPr lang="fr-FR" sz="5600" dirty="0">
              <a:solidFill>
                <a:srgbClr val="FFFF00"/>
              </a:solidFill>
              <a:latin typeface="+mn-lt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6585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B4983-58BD-45A1-A9E5-627149079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10836"/>
            <a:ext cx="9404723" cy="1233055"/>
          </a:xfrm>
        </p:spPr>
        <p:txBody>
          <a:bodyPr/>
          <a:lstStyle/>
          <a:p>
            <a:r>
              <a:rPr lang="fr-FR" sz="3200" dirty="0">
                <a:solidFill>
                  <a:srgbClr val="EBEBEB"/>
                </a:solidFill>
                <a:latin typeface="Arial Black" panose="020B0A04020102020204" pitchFamily="34" charset="0"/>
              </a:rPr>
              <a:t>INSTALLATION WINDOWS SERVER 2022</a:t>
            </a: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9EAD84E-9847-411D-86E5-105DF6082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9637" y="1579417"/>
            <a:ext cx="7883236" cy="500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980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</TotalTime>
  <Words>213</Words>
  <Application>Microsoft Office PowerPoint</Application>
  <PresentationFormat>Grand écran</PresentationFormat>
  <Paragraphs>29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等线</vt:lpstr>
      <vt:lpstr>Arial</vt:lpstr>
      <vt:lpstr>Arial Black</vt:lpstr>
      <vt:lpstr>Calibri</vt:lpstr>
      <vt:lpstr>Century Gothic</vt:lpstr>
      <vt:lpstr>Times New Roman</vt:lpstr>
      <vt:lpstr>Wingdings 3</vt:lpstr>
      <vt:lpstr>Ion</vt:lpstr>
      <vt:lpstr>Nom : DIALLO Prénom : Mamadou Classe : BTS SISR 2</vt:lpstr>
      <vt:lpstr>                              SOMMAIRE</vt:lpstr>
      <vt:lpstr>            Présentation de l’entreprise</vt:lpstr>
      <vt:lpstr>          SITUATION GEOGRAPHIQUE</vt:lpstr>
      <vt:lpstr>                       ORGANIGRAMME</vt:lpstr>
      <vt:lpstr>                     ETUDE de CAS   TP INSTALLATION DE WINDOWS SERVER 2022</vt:lpstr>
      <vt:lpstr>INSTALLATION WINDOWS SERVER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: DIALLO Prénom : Mamadou Classe : BTS SISR 2</dc:title>
  <dc:creator>33753370737</dc:creator>
  <cp:lastModifiedBy>33753370737</cp:lastModifiedBy>
  <cp:revision>7</cp:revision>
  <dcterms:created xsi:type="dcterms:W3CDTF">2023-01-18T13:59:20Z</dcterms:created>
  <dcterms:modified xsi:type="dcterms:W3CDTF">2023-02-16T10:15:34Z</dcterms:modified>
</cp:coreProperties>
</file>