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CBA876-8E7F-4470-9444-EF7957940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92765"/>
            <a:ext cx="8825658" cy="2597426"/>
          </a:xfrm>
        </p:spPr>
        <p:txBody>
          <a:bodyPr/>
          <a:lstStyle/>
          <a:p>
            <a:r>
              <a:rPr lang="fr-FR" altLang="fr-FR" sz="6000" baseline="30000" dirty="0">
                <a:solidFill>
                  <a:prstClr val="white"/>
                </a:solidFill>
                <a:latin typeface="Arial Black" panose="020B0A04020102020204" pitchFamily="34" charset="0"/>
              </a:rPr>
              <a:t>Nom : DIALLO</a:t>
            </a:r>
            <a:br>
              <a:rPr lang="fr-FR" altLang="fr-FR" sz="6000" baseline="30000" dirty="0">
                <a:solidFill>
                  <a:prstClr val="white"/>
                </a:solidFill>
                <a:latin typeface="Arial Black" panose="020B0A04020102020204" pitchFamily="34" charset="0"/>
              </a:rPr>
            </a:br>
            <a:r>
              <a:rPr lang="fr-FR" altLang="fr-FR" sz="6000" baseline="30000" dirty="0">
                <a:solidFill>
                  <a:prstClr val="white"/>
                </a:solidFill>
                <a:latin typeface="Arial Black" panose="020B0A04020102020204" pitchFamily="34" charset="0"/>
              </a:rPr>
              <a:t>Prénom : Mamadou</a:t>
            </a:r>
            <a:br>
              <a:rPr lang="fr-FR" altLang="fr-FR" sz="6000" baseline="30000" dirty="0">
                <a:solidFill>
                  <a:prstClr val="white"/>
                </a:solidFill>
                <a:latin typeface="Arial Black" panose="020B0A04020102020204" pitchFamily="34" charset="0"/>
              </a:rPr>
            </a:br>
            <a:r>
              <a:rPr lang="fr-FR" altLang="fr-FR" sz="6000" baseline="30000" dirty="0">
                <a:solidFill>
                  <a:prstClr val="white"/>
                </a:solidFill>
                <a:latin typeface="Arial Black" panose="020B0A04020102020204" pitchFamily="34" charset="0"/>
              </a:rPr>
              <a:t>Classe : BTS SISR 2</a:t>
            </a:r>
            <a:endParaRPr lang="fr-FR" sz="60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B82E888-A3D8-4916-B411-1E7E49EB03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3935896"/>
            <a:ext cx="8825658" cy="1702904"/>
          </a:xfrm>
        </p:spPr>
        <p:txBody>
          <a:bodyPr>
            <a:normAutofit/>
          </a:bodyPr>
          <a:lstStyle/>
          <a:p>
            <a:pPr marL="342900" lvl="0" indent="-342900">
              <a:buClr>
                <a:srgbClr val="1E5155">
                  <a:lumMod val="40000"/>
                  <a:lumOff val="60000"/>
                </a:srgbClr>
              </a:buClr>
              <a:buFont typeface="Wingdings 3" charset="2"/>
              <a:buChar char=""/>
              <a:defRPr/>
            </a:pPr>
            <a:r>
              <a:rPr lang="fr-FR" b="1" cap="none" baseline="30000" dirty="0">
                <a:solidFill>
                  <a:srgbClr val="FFFF00"/>
                </a:solidFill>
                <a:latin typeface="等线"/>
              </a:rPr>
              <a:t>STAGE  DU 23/05/22   AU    01/06/22</a:t>
            </a:r>
          </a:p>
          <a:p>
            <a:pPr marL="342900" lvl="0" indent="-342900">
              <a:buClr>
                <a:srgbClr val="1E5155">
                  <a:lumMod val="40000"/>
                  <a:lumOff val="60000"/>
                </a:srgbClr>
              </a:buClr>
              <a:buFont typeface="Wingdings 3" charset="2"/>
              <a:buChar char=""/>
              <a:defRPr/>
            </a:pPr>
            <a:r>
              <a:rPr lang="fr-FR" b="1" cap="none" baseline="30000" dirty="0">
                <a:solidFill>
                  <a:srgbClr val="FFFF00"/>
                </a:solidFill>
                <a:latin typeface="等线"/>
              </a:rPr>
              <a:t>NOM DE L’ENTREPRISE :  Lycée Teilhard-de-Chardin</a:t>
            </a:r>
            <a:endParaRPr lang="fr-FR" sz="2400" cap="none" baseline="30000" dirty="0">
              <a:solidFill>
                <a:srgbClr val="FFFFFF"/>
              </a:solidFill>
              <a:latin typeface="等线"/>
            </a:endParaRPr>
          </a:p>
          <a:p>
            <a:pPr marL="342900" lvl="0" indent="-342900">
              <a:buClr>
                <a:srgbClr val="1E5155">
                  <a:lumMod val="40000"/>
                  <a:lumOff val="60000"/>
                </a:srgbClr>
              </a:buClr>
              <a:buFont typeface="Wingdings 3" charset="2"/>
              <a:buChar char=""/>
              <a:defRPr/>
            </a:pPr>
            <a:r>
              <a:rPr lang="fr-FR" dirty="0"/>
              <a:t>2 Pl. d'Armes, 94100 Saint-Maur-des-Fossés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1231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BE2E26-1317-4D2A-AB53-0A53199C1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4400" baseline="30000" dirty="0">
                <a:solidFill>
                  <a:srgbClr val="EBEBEB"/>
                </a:solidFill>
                <a:latin typeface="Arial Black" panose="020B0A04020102020204" pitchFamily="34" charset="0"/>
              </a:rPr>
              <a:t>                             SOMMAIRE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5FF504-EEC4-4A35-B6D4-D1995EFF4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fr-FR" baseline="30000" dirty="0">
                <a:solidFill>
                  <a:srgbClr val="ACD433"/>
                </a:solidFill>
                <a:latin typeface="等线"/>
              </a:rPr>
              <a:t>Remerciements   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fr-FR" baseline="30000" dirty="0">
                <a:solidFill>
                  <a:srgbClr val="ACD433"/>
                </a:solidFill>
                <a:latin typeface="等线"/>
              </a:rPr>
              <a:t>  Présentation entreprise 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fr-FR" baseline="30000" dirty="0">
                <a:solidFill>
                  <a:srgbClr val="ACD433"/>
                </a:solidFill>
                <a:latin typeface="等线"/>
              </a:rPr>
              <a:t>  Situation géographique 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fr-FR" baseline="30000" dirty="0">
                <a:solidFill>
                  <a:srgbClr val="ACD433"/>
                </a:solidFill>
                <a:latin typeface="等线"/>
              </a:rPr>
              <a:t>  Historique 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fr-FR" baseline="30000" dirty="0">
                <a:solidFill>
                  <a:srgbClr val="ACD433"/>
                </a:solidFill>
                <a:latin typeface="等线"/>
              </a:rPr>
              <a:t>  Organigramme 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fr-FR" baseline="30000" dirty="0">
                <a:solidFill>
                  <a:srgbClr val="ACD433"/>
                </a:solidFill>
                <a:latin typeface="等线"/>
              </a:rPr>
              <a:t>  Activités de l'entreprise- rôle du service 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fr-FR" baseline="30000" dirty="0">
                <a:solidFill>
                  <a:srgbClr val="ACD433"/>
                </a:solidFill>
                <a:latin typeface="等线"/>
              </a:rPr>
              <a:t>  Moyens en matériel et logiciel 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fr-FR" baseline="30000" dirty="0">
                <a:solidFill>
                  <a:srgbClr val="ACD433"/>
                </a:solidFill>
                <a:latin typeface="等线"/>
              </a:rPr>
              <a:t>  Tâches accomplies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fr-FR" baseline="30000" dirty="0">
                <a:solidFill>
                  <a:srgbClr val="ACD433"/>
                </a:solidFill>
                <a:latin typeface="等线"/>
              </a:rPr>
              <a:t>  Etude de cas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fr-FR" baseline="30000" dirty="0">
                <a:solidFill>
                  <a:srgbClr val="ACD433"/>
                </a:solidFill>
                <a:latin typeface="等线"/>
              </a:rPr>
              <a:t>  Conclusion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33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555A3F-31C6-48E6-9A85-02C13F6B6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5400" baseline="30000" dirty="0">
                <a:solidFill>
                  <a:srgbClr val="EBEBEB"/>
                </a:solidFill>
                <a:latin typeface="Arial Black" panose="020B0A04020102020204" pitchFamily="34" charset="0"/>
              </a:rPr>
              <a:t>     Présentation de l’établissement</a:t>
            </a:r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CDFD73D-547E-4216-8018-C34CDC324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484244"/>
            <a:ext cx="8946541" cy="4764156"/>
          </a:xfrm>
        </p:spPr>
        <p:txBody>
          <a:bodyPr>
            <a:normAutofit/>
          </a:bodyPr>
          <a:lstStyle/>
          <a:p>
            <a:pPr lvl="0">
              <a:buClr>
                <a:srgbClr val="ACD433"/>
              </a:buClr>
            </a:pPr>
            <a:endParaRPr lang="fr-FR" dirty="0">
              <a:solidFill>
                <a:srgbClr val="92D050"/>
              </a:solidFill>
            </a:endParaRPr>
          </a:p>
          <a:p>
            <a:pPr lvl="0">
              <a:buClr>
                <a:srgbClr val="ACD433"/>
              </a:buClr>
            </a:pPr>
            <a:endParaRPr lang="fr-FR" dirty="0">
              <a:solidFill>
                <a:srgbClr val="92D050"/>
              </a:solidFill>
            </a:endParaRPr>
          </a:p>
          <a:p>
            <a:pPr lvl="0">
              <a:buClr>
                <a:srgbClr val="ACD433"/>
              </a:buClr>
            </a:pPr>
            <a:endParaRPr lang="fr-FR" dirty="0">
              <a:solidFill>
                <a:srgbClr val="92D050"/>
              </a:solidFill>
            </a:endParaRPr>
          </a:p>
          <a:p>
            <a:pPr lvl="0">
              <a:buClr>
                <a:srgbClr val="ACD433"/>
              </a:buClr>
            </a:pPr>
            <a:endParaRPr lang="fr-FR" dirty="0">
              <a:solidFill>
                <a:srgbClr val="92D050"/>
              </a:solidFill>
            </a:endParaRPr>
          </a:p>
          <a:p>
            <a:pPr lvl="0">
              <a:buClr>
                <a:srgbClr val="ACD433"/>
              </a:buClr>
            </a:pPr>
            <a:endParaRPr lang="fr-FR" dirty="0">
              <a:solidFill>
                <a:srgbClr val="92D050"/>
              </a:solidFill>
            </a:endParaRPr>
          </a:p>
          <a:p>
            <a:pPr lvl="0">
              <a:buClr>
                <a:srgbClr val="ACD433"/>
              </a:buClr>
            </a:pPr>
            <a:endParaRPr lang="fr-FR" dirty="0">
              <a:solidFill>
                <a:srgbClr val="92D050"/>
              </a:solidFill>
            </a:endParaRPr>
          </a:p>
          <a:p>
            <a:pPr lvl="0">
              <a:buClr>
                <a:srgbClr val="ACD433"/>
              </a:buClr>
            </a:pPr>
            <a:r>
              <a:rPr lang="fr-FR" dirty="0">
                <a:solidFill>
                  <a:srgbClr val="92D050"/>
                </a:solidFill>
              </a:rPr>
              <a:t>Le lycée Teilhard-de-Chardin est un lycée privé catholique en contrat avec l'État, de Saint-Maur-des-Fossés situé à l'orée du bois de Vincennes, dans le Vieux Saint-Maur, à deux pas de l'église Saint-Nicolas. Il porte le nom du théologien jésuite et anthropologue Teilhard de Chardin.</a:t>
            </a: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08EFBAD-474A-4FDB-95D7-D0E5D621E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800" y="1643271"/>
            <a:ext cx="4944534" cy="208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284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ECB0CF-FDEB-4AFD-B1F5-A3C27D11A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4800" baseline="30000" dirty="0">
                <a:solidFill>
                  <a:srgbClr val="EBEBEB"/>
                </a:solidFill>
                <a:latin typeface="Arial Black" panose="020B0A04020102020204" pitchFamily="34" charset="0"/>
              </a:rPr>
              <a:t>SITUATION GEOGRAPHIQUE</a:t>
            </a:r>
            <a:endParaRPr lang="fr-FR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79D5DACB-6013-4C3B-9533-272835F2E3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8876" y="2059168"/>
            <a:ext cx="7116024" cy="418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17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8C3A29-BF7C-47F3-8096-2CA878251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4400" baseline="30000" dirty="0">
                <a:solidFill>
                  <a:srgbClr val="EBEBEB"/>
                </a:solidFill>
                <a:latin typeface="Arial Black" panose="020B0A04020102020204" pitchFamily="34" charset="0"/>
              </a:rPr>
              <a:t>                        ORGANIGRAMME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9123EDF-1A84-4428-B0CA-C1B070B84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9558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99020E-737B-4B77-BF6E-F131C713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91598"/>
            <a:ext cx="9404723" cy="834091"/>
          </a:xfrm>
        </p:spPr>
        <p:txBody>
          <a:bodyPr/>
          <a:lstStyle/>
          <a:p>
            <a:r>
              <a:rPr lang="fr-FR" altLang="fr-FR" sz="4400" baseline="30000" dirty="0">
                <a:solidFill>
                  <a:srgbClr val="EBEBEB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                        ETUDE de CAS</a:t>
            </a:r>
            <a:br>
              <a:rPr lang="fr-FR" altLang="fr-FR" sz="4400" baseline="30000" dirty="0">
                <a:solidFill>
                  <a:srgbClr val="EBEBEB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</a:br>
            <a:r>
              <a:rPr lang="fr-FR" altLang="fr-FR" sz="4400" baseline="30000" dirty="0">
                <a:solidFill>
                  <a:srgbClr val="EBEBEB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           </a:t>
            </a:r>
            <a:r>
              <a:rPr lang="fr-FR" altLang="fr-FR" sz="4000" baseline="30000" dirty="0">
                <a:solidFill>
                  <a:srgbClr val="EBEBEB"/>
                </a:solidFill>
                <a:latin typeface="Arial Black" panose="020B0A04020102020204" pitchFamily="34" charset="0"/>
              </a:rPr>
              <a:t>TP INSTALLATION DE LINUX MINT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93448F-2198-4175-AAE2-24D9DCCE1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03022"/>
            <a:ext cx="8946541" cy="4645377"/>
          </a:xfrm>
        </p:spPr>
        <p:txBody>
          <a:bodyPr/>
          <a:lstStyle/>
          <a:p>
            <a:r>
              <a:rPr lang="fr-FR" altLang="fr-FR" sz="4800" baseline="30000" dirty="0">
                <a:solidFill>
                  <a:srgbClr val="EBEBEB"/>
                </a:solidFill>
                <a:latin typeface="Arial Black" panose="020B0A04020102020204" pitchFamily="34" charset="0"/>
              </a:rPr>
              <a:t>Télécharger LE LOGICIEL RUFUS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123BAB-9BB7-4043-B253-E8F38A96A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8178" y="2121025"/>
            <a:ext cx="3499555" cy="464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118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8D02A8-3927-4CA1-9C05-C763C12B7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4800" baseline="30000" dirty="0">
                <a:solidFill>
                  <a:srgbClr val="FFFFFF"/>
                </a:solidFill>
                <a:latin typeface="Arial Black" panose="020B0A04020102020204" pitchFamily="34" charset="0"/>
              </a:rPr>
              <a:t>Démarrer son PC à partir d’une clé USB</a:t>
            </a:r>
            <a:endParaRPr lang="fr-FR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91DB7181-6568-489B-984A-96548C7274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4345" y="2059168"/>
            <a:ext cx="4925085" cy="418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17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8BE7F1-C0FA-43B1-A8BC-3EFCF7FA3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r-FR" altLang="fr-FR" baseline="30000" dirty="0">
                <a:solidFill>
                  <a:srgbClr val="EBEBEB"/>
                </a:solidFill>
                <a:latin typeface="Arial Black" panose="020B0A04020102020204" pitchFamily="34" charset="0"/>
              </a:rPr>
            </a:br>
            <a:r>
              <a:rPr lang="fr-FR" altLang="fr-FR" baseline="30000" dirty="0">
                <a:solidFill>
                  <a:srgbClr val="EBEBEB"/>
                </a:solidFill>
                <a:latin typeface="Arial Black" panose="020B0A04020102020204" pitchFamily="34" charset="0"/>
              </a:rPr>
              <a:t>        INSTALLATION DE LINUX UBUNTU</a:t>
            </a:r>
            <a:br>
              <a:rPr lang="fr-FR" altLang="fr-FR" baseline="30000" dirty="0">
                <a:solidFill>
                  <a:srgbClr val="EBEBEB"/>
                </a:solidFill>
                <a:latin typeface="Arial Black" panose="020B0A04020102020204" pitchFamily="34" charset="0"/>
              </a:rPr>
            </a:br>
            <a:endParaRPr lang="fr-FR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5F23B31E-D7BD-4914-BAA2-5894B3A659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9367" y="2059168"/>
            <a:ext cx="5595042" cy="418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988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89</TotalTime>
  <Words>152</Words>
  <Application>Microsoft Office PowerPoint</Application>
  <PresentationFormat>Grand écran</PresentationFormat>
  <Paragraphs>29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等线</vt:lpstr>
      <vt:lpstr>Arial</vt:lpstr>
      <vt:lpstr>Arial Black</vt:lpstr>
      <vt:lpstr>Calibri</vt:lpstr>
      <vt:lpstr>Century Gothic</vt:lpstr>
      <vt:lpstr>Wingdings 3</vt:lpstr>
      <vt:lpstr>Ion</vt:lpstr>
      <vt:lpstr>Nom : DIALLO Prénom : Mamadou Classe : BTS SISR 2</vt:lpstr>
      <vt:lpstr>                             SOMMAIRE</vt:lpstr>
      <vt:lpstr>     Présentation de l’établissement</vt:lpstr>
      <vt:lpstr>SITUATION GEOGRAPHIQUE</vt:lpstr>
      <vt:lpstr>                        ORGANIGRAMME</vt:lpstr>
      <vt:lpstr>                        ETUDE de CAS            TP INSTALLATION DE LINUX MINT</vt:lpstr>
      <vt:lpstr>Démarrer son PC à partir d’une clé USB</vt:lpstr>
      <vt:lpstr>         INSTALLATION DE LINUX UBUNTU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: DIALLO Prénom : Mamadou Classe : BTS SISR 2</dc:title>
  <dc:creator>33753370737</dc:creator>
  <cp:lastModifiedBy>33753370737</cp:lastModifiedBy>
  <cp:revision>5</cp:revision>
  <dcterms:created xsi:type="dcterms:W3CDTF">2023-01-18T13:31:46Z</dcterms:created>
  <dcterms:modified xsi:type="dcterms:W3CDTF">2023-02-16T10:19:11Z</dcterms:modified>
</cp:coreProperties>
</file>